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B2AF5E-DD71-4236-89CC-C05D50735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01D4D9D-28AC-4D63-A6E4-C54B4B3A6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700CBD8-99A3-4CC2-8C72-A3BA87004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269-F292-467F-9992-4DA1E674AE20}" type="datetimeFigureOut">
              <a:rPr lang="nb-NO" smtClean="0"/>
              <a:t>09.03.2019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C83B130-E93A-40FF-A5B5-55EE2FBA3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45A81F-F04B-4A8E-A30E-3C7DC03B4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5105-CDD7-4FC0-B747-9F7B9E7A05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961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6D1827-9FC0-45B9-9220-B434292F7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FE19C58-B23C-42B9-8249-DB5CA8D1C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4ED6ED8-4D1C-4300-A23C-1DD44D01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269-F292-467F-9992-4DA1E674AE20}" type="datetimeFigureOut">
              <a:rPr lang="nb-NO" smtClean="0"/>
              <a:t>09.03.2019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4D1768B-A42A-43A2-9035-80251513B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9D3C104-5251-4D05-9D83-4F5A6151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5105-CDD7-4FC0-B747-9F7B9E7A05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4678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9C791F8-B9F7-46CA-88E0-B703A7A93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5C0B279-83AF-45F6-8144-479F3382F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07B7D1C-167D-4121-8F48-AF917421F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269-F292-467F-9992-4DA1E674AE20}" type="datetimeFigureOut">
              <a:rPr lang="nb-NO" smtClean="0"/>
              <a:t>09.03.2019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26B918-D796-41E8-8824-C90A156F7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B95D109-F88D-46C2-9856-DFDF4113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5105-CDD7-4FC0-B747-9F7B9E7A05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252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C7C0B4-104D-4A36-85E1-F8212E38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E81135-ABDB-4E68-A181-59094F2BB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8DB6397-F641-4434-84AF-4C4837CBF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269-F292-467F-9992-4DA1E674AE20}" type="datetimeFigureOut">
              <a:rPr lang="nb-NO" smtClean="0"/>
              <a:t>09.03.2019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7012AE3-2461-4410-886B-16CD8F32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D8B1130-AB04-4E40-A5C4-E1BA76E5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5105-CDD7-4FC0-B747-9F7B9E7A05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31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1AC8A7-EB44-4918-A6E2-50C5936D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DD6AF12-45D6-43D4-8B2B-36C35E921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4B961A1-C5E2-4399-8D96-726A62FE2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269-F292-467F-9992-4DA1E674AE20}" type="datetimeFigureOut">
              <a:rPr lang="nb-NO" smtClean="0"/>
              <a:t>09.03.2019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E6865D-808B-4BB2-A47D-5AF3719E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4FDAB14-549F-4D47-A4E4-25C3A68F3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5105-CDD7-4FC0-B747-9F7B9E7A05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7367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AB2267-7AB5-4EEE-B18D-C077BAD46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0028EE-A329-40CB-82A3-BFF57F6F8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18A02B5-8ABA-4C7A-BE91-BBB276AF5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43246AC-DDCD-4B14-B42D-9A99A18D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269-F292-467F-9992-4DA1E674AE20}" type="datetimeFigureOut">
              <a:rPr lang="nb-NO" smtClean="0"/>
              <a:t>09.03.2019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665F51D-FA0B-4AF1-8F63-796C7C409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C8DFB69-3275-4253-B065-5696B20B3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5105-CDD7-4FC0-B747-9F7B9E7A05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9374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D73E27-83B4-4683-96B8-1F1C05F0C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91C6CF0-9D15-47D9-BE7E-4102B3FC9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73F6D6F-1499-4954-B669-B33BC0568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4693052-C9CF-4A6E-90F6-742FC4B8A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3280171-5785-4C50-9E10-54DF1692F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5B9D21D-576C-47B4-8D05-C59EC0E38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269-F292-467F-9992-4DA1E674AE20}" type="datetimeFigureOut">
              <a:rPr lang="nb-NO" smtClean="0"/>
              <a:t>09.03.2019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EC07AF7-D0E8-4241-8A2D-A2625DF5E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D02C66B-B3A9-4B88-89F3-0CF44D44D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5105-CDD7-4FC0-B747-9F7B9E7A05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713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F784D7-2F77-49D3-A101-FBB502FF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3C905AD-0EA0-431E-ABC1-C5FABB824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269-F292-467F-9992-4DA1E674AE20}" type="datetimeFigureOut">
              <a:rPr lang="nb-NO" smtClean="0"/>
              <a:t>09.03.2019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7132C92-952E-42E0-B888-34173F049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856A6F6-4F4A-4F74-98D9-67E4DDC1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5105-CDD7-4FC0-B747-9F7B9E7A05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246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19E74E-0636-4855-8E14-0BA7E275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269-F292-467F-9992-4DA1E674AE20}" type="datetimeFigureOut">
              <a:rPr lang="nb-NO" smtClean="0"/>
              <a:t>09.03.2019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45C8D45-3323-4030-9FFC-82AC88B06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95CD586-FA1E-48BC-99E1-D80B8DF29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5105-CDD7-4FC0-B747-9F7B9E7A05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620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1B02CB-A770-48A3-A44A-51CD012A0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F11D5D-47B2-4111-AC18-9066D6724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A13CC57-DB2A-48E8-ADAE-749D99FCF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31B2846-372F-4BC3-9A69-805628D09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269-F292-467F-9992-4DA1E674AE20}" type="datetimeFigureOut">
              <a:rPr lang="nb-NO" smtClean="0"/>
              <a:t>09.03.2019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E7FE4CA-22BD-4C79-BE81-A280B0D82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3C81A8C-88E0-4AC2-8359-1498856E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5105-CDD7-4FC0-B747-9F7B9E7A05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895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3CE32F-E1E8-416E-A49F-E217739C9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B52021E-E0CE-4C1D-A9FB-5D7A92298D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FB2B17F-0D03-4F82-9239-3DFB1F77D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12333D3-BA7C-4F6C-BD44-A769D1862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269-F292-467F-9992-4DA1E674AE20}" type="datetimeFigureOut">
              <a:rPr lang="nb-NO" smtClean="0"/>
              <a:t>09.03.2019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FD321EB-9A63-43BF-9C7B-AC697B9B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55D5AE2-F263-45CE-8D58-8C9CA7CDD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5105-CDD7-4FC0-B747-9F7B9E7A05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788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A4E9106-A413-4449-929B-B527A58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645D49E-7AC7-4176-9D46-5DF5E9567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0824578-FEE0-4AEB-A59B-B302155AAF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B4269-F292-467F-9992-4DA1E674AE20}" type="datetimeFigureOut">
              <a:rPr lang="nb-NO" smtClean="0"/>
              <a:t>09.03.2019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0348BE1-76AC-4ADA-A488-0B1789BD6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7D1E16-7BF7-4155-868F-2F3023C67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A5105-CDD7-4FC0-B747-9F7B9E7A05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476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9EF23CEE-D250-4C51-B2F1-1A82FD799238}"/>
              </a:ext>
            </a:extLst>
          </p:cNvPr>
          <p:cNvSpPr txBox="1"/>
          <p:nvPr/>
        </p:nvSpPr>
        <p:spPr>
          <a:xfrm>
            <a:off x="425885" y="182462"/>
            <a:ext cx="11411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Uttale </a:t>
            </a:r>
            <a:r>
              <a:rPr lang="nb-NO" sz="2400" dirty="0" err="1"/>
              <a:t>frå</a:t>
            </a:r>
            <a:r>
              <a:rPr lang="nb-NO" sz="2400" dirty="0"/>
              <a:t> FAU v/ Gossen </a:t>
            </a:r>
            <a:r>
              <a:rPr lang="nb-NO" sz="2400" dirty="0" err="1"/>
              <a:t>Barne</a:t>
            </a:r>
            <a:r>
              <a:rPr lang="nb-NO" sz="2400" dirty="0"/>
              <a:t> og Ungdomsskule til:</a:t>
            </a:r>
            <a:br>
              <a:rPr lang="nb-NO" sz="2400" dirty="0"/>
            </a:br>
            <a:r>
              <a:rPr lang="nb-NO" sz="2400" i="1" dirty="0"/>
              <a:t>«</a:t>
            </a:r>
            <a:r>
              <a:rPr lang="nn-NO" sz="2400" i="1" dirty="0"/>
              <a:t>Trafikktryggingsplan for Aukra kommune 2019-2022 - offentleg høyring»</a:t>
            </a:r>
            <a:endParaRPr lang="nb-NO" sz="2400" i="1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8D07F85-3625-453A-9398-F7FFDF0D4A1F}"/>
              </a:ext>
            </a:extLst>
          </p:cNvPr>
          <p:cNvSpPr txBox="1"/>
          <p:nvPr/>
        </p:nvSpPr>
        <p:spPr>
          <a:xfrm>
            <a:off x="425885" y="1181726"/>
            <a:ext cx="112233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FAU ved Gossen </a:t>
            </a:r>
            <a:r>
              <a:rPr lang="nb-NO" dirty="0" err="1"/>
              <a:t>Barne</a:t>
            </a:r>
            <a:r>
              <a:rPr lang="nb-NO" dirty="0"/>
              <a:t> og Ungdomsskole (FAU v/GBU) er opptatt av at alle </a:t>
            </a:r>
            <a:r>
              <a:rPr lang="nb-NO" dirty="0" err="1"/>
              <a:t>elevar</a:t>
            </a:r>
            <a:r>
              <a:rPr lang="nb-NO" dirty="0"/>
              <a:t> skal ha </a:t>
            </a:r>
            <a:r>
              <a:rPr lang="nb-NO" dirty="0" err="1"/>
              <a:t>ein</a:t>
            </a:r>
            <a:r>
              <a:rPr lang="nb-NO" dirty="0"/>
              <a:t> trygg </a:t>
            </a:r>
            <a:r>
              <a:rPr lang="nb-NO" dirty="0" err="1"/>
              <a:t>skuleveg</a:t>
            </a:r>
            <a:r>
              <a:rPr lang="nb-NO" dirty="0"/>
              <a:t>. </a:t>
            </a:r>
            <a:br>
              <a:rPr lang="nb-NO" dirty="0"/>
            </a:br>
            <a:r>
              <a:rPr lang="nb-NO" dirty="0"/>
              <a:t>FAU v/GBU arrangerer </a:t>
            </a:r>
            <a:r>
              <a:rPr lang="nb-NO" dirty="0" err="1"/>
              <a:t>reflekskampanjar</a:t>
            </a:r>
            <a:r>
              <a:rPr lang="nb-NO" dirty="0"/>
              <a:t>, </a:t>
            </a:r>
            <a:r>
              <a:rPr lang="nb-NO" dirty="0" err="1"/>
              <a:t>sykkeldagar</a:t>
            </a:r>
            <a:r>
              <a:rPr lang="nb-NO" dirty="0"/>
              <a:t> og </a:t>
            </a:r>
            <a:r>
              <a:rPr lang="nb-NO" dirty="0" err="1"/>
              <a:t>deltek</a:t>
            </a:r>
            <a:r>
              <a:rPr lang="nb-NO" dirty="0"/>
              <a:t> i anna </a:t>
            </a:r>
            <a:r>
              <a:rPr lang="nb-NO" dirty="0" err="1"/>
              <a:t>haldningsskapande</a:t>
            </a:r>
            <a:r>
              <a:rPr lang="nb-NO" dirty="0"/>
              <a:t> arbeid i samarbeid med </a:t>
            </a:r>
            <a:r>
              <a:rPr lang="nb-NO" dirty="0" err="1"/>
              <a:t>skulen</a:t>
            </a:r>
            <a:r>
              <a:rPr lang="nb-NO" dirty="0"/>
              <a:t>, og ser positivt på arbeidet som er gjort </a:t>
            </a:r>
            <a:r>
              <a:rPr lang="nb-NO" dirty="0" err="1"/>
              <a:t>dei</a:t>
            </a:r>
            <a:r>
              <a:rPr lang="nb-NO" dirty="0"/>
              <a:t> siste åra med nye gang- og </a:t>
            </a:r>
            <a:r>
              <a:rPr lang="nb-NO" dirty="0" err="1"/>
              <a:t>sykkelvegar</a:t>
            </a:r>
            <a:r>
              <a:rPr lang="nb-NO" dirty="0"/>
              <a:t> og gatelys.</a:t>
            </a:r>
          </a:p>
          <a:p>
            <a:endParaRPr lang="nb-NO" dirty="0"/>
          </a:p>
          <a:p>
            <a:r>
              <a:rPr lang="nb-NO" dirty="0"/>
              <a:t>Trafikktryggingsplanen for 2019-2022 må ha fokus på trygg </a:t>
            </a:r>
            <a:r>
              <a:rPr lang="nb-NO" dirty="0" err="1"/>
              <a:t>skuleveg</a:t>
            </a:r>
            <a:r>
              <a:rPr lang="nb-NO" dirty="0"/>
              <a:t>. Dette er spesielt viktig ettersom </a:t>
            </a:r>
            <a:r>
              <a:rPr lang="nb-NO" dirty="0" err="1"/>
              <a:t>skulebuss-tilbodet</a:t>
            </a:r>
            <a:r>
              <a:rPr lang="nb-NO" dirty="0"/>
              <a:t> er redusert og </a:t>
            </a:r>
            <a:r>
              <a:rPr lang="nb-NO" dirty="0" err="1"/>
              <a:t>fleire</a:t>
            </a:r>
            <a:r>
              <a:rPr lang="nb-NO" dirty="0"/>
              <a:t> </a:t>
            </a:r>
            <a:r>
              <a:rPr lang="nb-NO" dirty="0" err="1"/>
              <a:t>elevar</a:t>
            </a:r>
            <a:r>
              <a:rPr lang="nb-NO" dirty="0"/>
              <a:t> går eller </a:t>
            </a:r>
            <a:r>
              <a:rPr lang="nb-NO" dirty="0" err="1"/>
              <a:t>syklar</a:t>
            </a:r>
            <a:r>
              <a:rPr lang="nb-NO" dirty="0"/>
              <a:t> til </a:t>
            </a:r>
            <a:r>
              <a:rPr lang="nb-NO" dirty="0" err="1"/>
              <a:t>skulen</a:t>
            </a:r>
            <a:r>
              <a:rPr lang="nb-NO" dirty="0"/>
              <a:t> </a:t>
            </a:r>
            <a:r>
              <a:rPr lang="nb-NO" dirty="0" err="1"/>
              <a:t>no</a:t>
            </a:r>
            <a:r>
              <a:rPr lang="nb-NO" dirty="0"/>
              <a:t> enn før.</a:t>
            </a:r>
          </a:p>
          <a:p>
            <a:endParaRPr lang="nb-NO" dirty="0"/>
          </a:p>
          <a:p>
            <a:r>
              <a:rPr lang="nb-NO" dirty="0"/>
              <a:t>Det er spesielt 3 problemområde som FAU </a:t>
            </a:r>
            <a:r>
              <a:rPr lang="nb-NO" dirty="0" err="1"/>
              <a:t>ynskjer</a:t>
            </a:r>
            <a:r>
              <a:rPr lang="nb-NO" dirty="0"/>
              <a:t> å </a:t>
            </a:r>
            <a:r>
              <a:rPr lang="nb-NO" dirty="0" err="1"/>
              <a:t>lyfte</a:t>
            </a:r>
            <a:r>
              <a:rPr lang="nb-NO" dirty="0"/>
              <a:t> fram:</a:t>
            </a:r>
          </a:p>
          <a:p>
            <a:r>
              <a:rPr lang="nb-NO" dirty="0"/>
              <a:t>1: </a:t>
            </a:r>
            <a:r>
              <a:rPr lang="nb-NO" dirty="0" err="1"/>
              <a:t>Uoversiktlege</a:t>
            </a:r>
            <a:r>
              <a:rPr lang="nb-NO" dirty="0"/>
              <a:t> kryss. Det er mange kryss langs </a:t>
            </a:r>
            <a:r>
              <a:rPr lang="nb-NO" dirty="0" err="1"/>
              <a:t>skulevegen</a:t>
            </a:r>
            <a:r>
              <a:rPr lang="nb-NO" dirty="0"/>
              <a:t> med </a:t>
            </a:r>
            <a:r>
              <a:rPr lang="nb-NO" dirty="0" err="1"/>
              <a:t>dårlege</a:t>
            </a:r>
            <a:r>
              <a:rPr lang="nb-NO" dirty="0"/>
              <a:t> siktlinjer til begge sider. </a:t>
            </a:r>
            <a:r>
              <a:rPr lang="nb-NO" dirty="0" err="1"/>
              <a:t>Bygningar</a:t>
            </a:r>
            <a:r>
              <a:rPr lang="nb-NO" dirty="0"/>
              <a:t>, </a:t>
            </a:r>
            <a:r>
              <a:rPr lang="nb-NO" dirty="0" err="1"/>
              <a:t>hekkar</a:t>
            </a:r>
            <a:r>
              <a:rPr lang="nb-NO" dirty="0"/>
              <a:t> og andre </a:t>
            </a:r>
            <a:r>
              <a:rPr lang="nb-NO" dirty="0" err="1"/>
              <a:t>hindringar</a:t>
            </a:r>
            <a:r>
              <a:rPr lang="nb-NO" dirty="0"/>
              <a:t> </a:t>
            </a:r>
            <a:r>
              <a:rPr lang="nb-NO" dirty="0" err="1"/>
              <a:t>gjer</a:t>
            </a:r>
            <a:r>
              <a:rPr lang="nb-NO" dirty="0"/>
              <a:t> det svært </a:t>
            </a:r>
            <a:r>
              <a:rPr lang="nb-NO" dirty="0" err="1"/>
              <a:t>vanskeleg</a:t>
            </a:r>
            <a:r>
              <a:rPr lang="nb-NO" dirty="0"/>
              <a:t> både for </a:t>
            </a:r>
            <a:r>
              <a:rPr lang="nb-NO" dirty="0" err="1"/>
              <a:t>bilistar</a:t>
            </a:r>
            <a:r>
              <a:rPr lang="nb-NO" dirty="0"/>
              <a:t> og mjuke </a:t>
            </a:r>
            <a:r>
              <a:rPr lang="nb-NO" dirty="0" err="1"/>
              <a:t>trafikantar</a:t>
            </a:r>
            <a:r>
              <a:rPr lang="nb-NO" dirty="0"/>
              <a:t> å sjå </a:t>
            </a:r>
            <a:r>
              <a:rPr lang="nb-NO" dirty="0" err="1"/>
              <a:t>kvarandre</a:t>
            </a:r>
            <a:r>
              <a:rPr lang="nb-NO" dirty="0"/>
              <a:t>. Dette gjeld </a:t>
            </a:r>
            <a:r>
              <a:rPr lang="nb-NO" dirty="0" err="1"/>
              <a:t>vegar</a:t>
            </a:r>
            <a:r>
              <a:rPr lang="nb-NO" dirty="0"/>
              <a:t> som </a:t>
            </a:r>
            <a:r>
              <a:rPr lang="nb-NO" dirty="0" err="1"/>
              <a:t>munnar</a:t>
            </a:r>
            <a:r>
              <a:rPr lang="nb-NO" dirty="0"/>
              <a:t> ut på hovedveg, men også private </a:t>
            </a:r>
            <a:r>
              <a:rPr lang="nb-NO" dirty="0" err="1"/>
              <a:t>vegar</a:t>
            </a:r>
            <a:r>
              <a:rPr lang="nb-NO" dirty="0"/>
              <a:t> som </a:t>
            </a:r>
            <a:r>
              <a:rPr lang="nb-NO" dirty="0" err="1"/>
              <a:t>munnar</a:t>
            </a:r>
            <a:r>
              <a:rPr lang="nb-NO" dirty="0"/>
              <a:t> ut på gang/</a:t>
            </a:r>
            <a:r>
              <a:rPr lang="nb-NO" dirty="0" err="1"/>
              <a:t>sykkelvegar</a:t>
            </a:r>
            <a:r>
              <a:rPr lang="nb-NO" dirty="0"/>
              <a:t> som brukast av </a:t>
            </a:r>
            <a:r>
              <a:rPr lang="nb-NO" dirty="0" err="1"/>
              <a:t>elevane</a:t>
            </a:r>
            <a:r>
              <a:rPr lang="nb-NO" dirty="0"/>
              <a:t>. </a:t>
            </a:r>
            <a:r>
              <a:rPr lang="nb-NO" dirty="0" err="1"/>
              <a:t>Eitt</a:t>
            </a:r>
            <a:r>
              <a:rPr lang="nb-NO" dirty="0"/>
              <a:t> eksempel </a:t>
            </a:r>
            <a:r>
              <a:rPr lang="nb-NO" dirty="0" err="1"/>
              <a:t>frå</a:t>
            </a:r>
            <a:r>
              <a:rPr lang="nb-NO" dirty="0"/>
              <a:t> </a:t>
            </a:r>
            <a:r>
              <a:rPr lang="nb-NO" dirty="0" err="1"/>
              <a:t>Hukkelberg</a:t>
            </a:r>
            <a:r>
              <a:rPr lang="nb-NO" dirty="0"/>
              <a:t> er lagt ved. FAU ber om at Kommunen sørger for rydding av siktlinjer i slike </a:t>
            </a:r>
            <a:r>
              <a:rPr lang="nb-NO" dirty="0" err="1"/>
              <a:t>utkøyrslar</a:t>
            </a:r>
            <a:r>
              <a:rPr lang="nb-NO" dirty="0"/>
              <a:t>/kryss.</a:t>
            </a:r>
          </a:p>
          <a:p>
            <a:r>
              <a:rPr lang="nb-NO" dirty="0"/>
              <a:t>2: Situasjonen rundt Riksfjord. Gamle Riksfjord skule vert brukt til både </a:t>
            </a:r>
            <a:r>
              <a:rPr lang="nb-NO" dirty="0" err="1"/>
              <a:t>Kulturskule</a:t>
            </a:r>
            <a:r>
              <a:rPr lang="nb-NO" dirty="0"/>
              <a:t>, Barnehage, Bygdekvinnelag, </a:t>
            </a:r>
            <a:r>
              <a:rPr lang="nb-NO" dirty="0" err="1"/>
              <a:t>Vaksenopplæring</a:t>
            </a:r>
            <a:r>
              <a:rPr lang="nb-NO" dirty="0"/>
              <a:t>, Kommunalt basseng, og </a:t>
            </a:r>
            <a:r>
              <a:rPr lang="nb-NO" dirty="0" err="1"/>
              <a:t>no</a:t>
            </a:r>
            <a:r>
              <a:rPr lang="nb-NO" dirty="0"/>
              <a:t> også Kino. I tillegg kjem trafikk til og </a:t>
            </a:r>
            <a:r>
              <a:rPr lang="nb-NO" dirty="0" err="1"/>
              <a:t>frå</a:t>
            </a:r>
            <a:r>
              <a:rPr lang="nb-NO" dirty="0"/>
              <a:t> Kunstgrasbanen og Aukra Arena. </a:t>
            </a:r>
            <a:r>
              <a:rPr lang="nb-NO" dirty="0" err="1"/>
              <a:t>Eitt</a:t>
            </a:r>
            <a:r>
              <a:rPr lang="nb-NO" dirty="0"/>
              <a:t> eksempel på </a:t>
            </a:r>
            <a:r>
              <a:rPr lang="nb-NO" dirty="0" err="1"/>
              <a:t>uoversiktleg</a:t>
            </a:r>
            <a:r>
              <a:rPr lang="nb-NO" dirty="0"/>
              <a:t> kryss er vedlagt. Det må </a:t>
            </a:r>
            <a:r>
              <a:rPr lang="nb-NO" dirty="0" err="1"/>
              <a:t>gjerast</a:t>
            </a:r>
            <a:r>
              <a:rPr lang="nb-NO" dirty="0"/>
              <a:t> ei totalvurdering av trafikktryggleiken her med tanke på både </a:t>
            </a:r>
            <a:r>
              <a:rPr lang="nb-NO" dirty="0" err="1"/>
              <a:t>køyrande</a:t>
            </a:r>
            <a:r>
              <a:rPr lang="nb-NO" dirty="0"/>
              <a:t>, </a:t>
            </a:r>
            <a:r>
              <a:rPr lang="nb-NO" dirty="0" err="1"/>
              <a:t>gåande</a:t>
            </a:r>
            <a:r>
              <a:rPr lang="nb-NO" dirty="0"/>
              <a:t> og </a:t>
            </a:r>
            <a:r>
              <a:rPr lang="nb-NO" dirty="0" err="1"/>
              <a:t>syklande</a:t>
            </a:r>
            <a:r>
              <a:rPr lang="nb-NO" dirty="0"/>
              <a:t>.</a:t>
            </a:r>
          </a:p>
          <a:p>
            <a:r>
              <a:rPr lang="nb-NO" dirty="0"/>
              <a:t>3: Situasjonen rundt Gossen Barne- og Ungdomsskule (GBU). Det er ofte </a:t>
            </a:r>
            <a:r>
              <a:rPr lang="nb-NO" dirty="0" err="1"/>
              <a:t>ein</a:t>
            </a:r>
            <a:r>
              <a:rPr lang="nb-NO" dirty="0"/>
              <a:t> svært kaotisk situasjon </a:t>
            </a:r>
            <a:r>
              <a:rPr lang="nb-NO" dirty="0" err="1"/>
              <a:t>utanfor</a:t>
            </a:r>
            <a:r>
              <a:rPr lang="nb-NO" dirty="0"/>
              <a:t> </a:t>
            </a:r>
            <a:r>
              <a:rPr lang="nb-NO" dirty="0" err="1"/>
              <a:t>skulen</a:t>
            </a:r>
            <a:r>
              <a:rPr lang="nb-NO" dirty="0"/>
              <a:t> når </a:t>
            </a:r>
            <a:r>
              <a:rPr lang="nb-NO" dirty="0" err="1"/>
              <a:t>elevar</a:t>
            </a:r>
            <a:r>
              <a:rPr lang="nb-NO" dirty="0"/>
              <a:t> blir </a:t>
            </a:r>
            <a:r>
              <a:rPr lang="nb-NO" dirty="0" err="1"/>
              <a:t>køyrd</a:t>
            </a:r>
            <a:r>
              <a:rPr lang="nb-NO" dirty="0"/>
              <a:t> til eller henta </a:t>
            </a:r>
            <a:r>
              <a:rPr lang="nb-NO" dirty="0" err="1"/>
              <a:t>frå</a:t>
            </a:r>
            <a:r>
              <a:rPr lang="nb-NO" dirty="0"/>
              <a:t> </a:t>
            </a:r>
            <a:r>
              <a:rPr lang="nb-NO" dirty="0" err="1"/>
              <a:t>skulen</a:t>
            </a:r>
            <a:r>
              <a:rPr lang="nb-NO" dirty="0"/>
              <a:t>. </a:t>
            </a:r>
            <a:r>
              <a:rPr lang="nb-NO" dirty="0" err="1"/>
              <a:t>Gåande</a:t>
            </a:r>
            <a:r>
              <a:rPr lang="nb-NO" dirty="0"/>
              <a:t>, </a:t>
            </a:r>
            <a:r>
              <a:rPr lang="nb-NO" dirty="0" err="1"/>
              <a:t>syklande</a:t>
            </a:r>
            <a:r>
              <a:rPr lang="nb-NO" dirty="0"/>
              <a:t> og </a:t>
            </a:r>
            <a:r>
              <a:rPr lang="nb-NO" dirty="0" err="1"/>
              <a:t>køyrande</a:t>
            </a:r>
            <a:r>
              <a:rPr lang="nb-NO" dirty="0"/>
              <a:t> om </a:t>
            </a:r>
            <a:r>
              <a:rPr lang="nb-NO" dirty="0" err="1"/>
              <a:t>kvarandre</a:t>
            </a:r>
            <a:r>
              <a:rPr lang="nb-NO" dirty="0"/>
              <a:t>, og for få «</a:t>
            </a:r>
            <a:r>
              <a:rPr lang="nb-NO" dirty="0" err="1"/>
              <a:t>venteplassar</a:t>
            </a:r>
            <a:r>
              <a:rPr lang="nb-NO" dirty="0"/>
              <a:t>» for </a:t>
            </a:r>
            <a:r>
              <a:rPr lang="nb-NO" dirty="0" err="1"/>
              <a:t>bilistar</a:t>
            </a:r>
            <a:r>
              <a:rPr lang="nb-NO" dirty="0"/>
              <a:t> som skal sette av eller plukke opp </a:t>
            </a:r>
            <a:r>
              <a:rPr lang="nb-NO" dirty="0" err="1"/>
              <a:t>elevar</a:t>
            </a:r>
            <a:r>
              <a:rPr lang="nb-NO" dirty="0"/>
              <a:t>. Dette gjeld spesielt </a:t>
            </a:r>
            <a:r>
              <a:rPr lang="nb-NO" dirty="0" err="1"/>
              <a:t>utanfor</a:t>
            </a:r>
            <a:r>
              <a:rPr lang="nb-NO" dirty="0"/>
              <a:t> busslomma (</a:t>
            </a:r>
            <a:r>
              <a:rPr lang="nb-NO" dirty="0" err="1"/>
              <a:t>ungdomsskulen</a:t>
            </a:r>
            <a:r>
              <a:rPr lang="nb-NO" dirty="0"/>
              <a:t>). Sjå vedlegg.</a:t>
            </a:r>
          </a:p>
          <a:p>
            <a:r>
              <a:rPr lang="nb-NO" dirty="0"/>
              <a:t>FAU ber om at </a:t>
            </a:r>
            <a:r>
              <a:rPr lang="nb-NO" dirty="0" err="1"/>
              <a:t>vidare</a:t>
            </a:r>
            <a:r>
              <a:rPr lang="nb-NO" dirty="0"/>
              <a:t> tiltak vert sett i verk for å betre situasjonen ved GBU.</a:t>
            </a:r>
          </a:p>
        </p:txBody>
      </p:sp>
    </p:spTree>
    <p:extLst>
      <p:ext uri="{BB962C8B-B14F-4D97-AF65-F5344CB8AC3E}">
        <p14:creationId xmlns:p14="http://schemas.microsoft.com/office/powerpoint/2010/main" val="302287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BF430ACD-1A0C-4F15-B873-97941DC78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2658" y="1732702"/>
            <a:ext cx="6031280" cy="33925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5FD1A9D-F83A-459F-AA35-97C66E98C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1642" y="1732702"/>
            <a:ext cx="6031279" cy="339259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4729A8D0-4164-4B7E-9BBD-611864EEFE67}"/>
              </a:ext>
            </a:extLst>
          </p:cNvPr>
          <p:cNvSpPr txBox="1"/>
          <p:nvPr/>
        </p:nvSpPr>
        <p:spPr>
          <a:xfrm>
            <a:off x="7536301" y="212620"/>
            <a:ext cx="436329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/>
              <a:t>Kryss på </a:t>
            </a:r>
            <a:r>
              <a:rPr lang="nn-NO" sz="2800" b="1" dirty="0" err="1"/>
              <a:t>Hukkelberg</a:t>
            </a:r>
            <a:endParaRPr lang="nn-NO" sz="2800" b="1" dirty="0"/>
          </a:p>
          <a:p>
            <a:pPr marL="285750" indent="-285750">
              <a:buFontTx/>
              <a:buChar char="-"/>
            </a:pPr>
            <a:r>
              <a:rPr lang="nn-NO" dirty="0"/>
              <a:t>Verst når ein skal til venstre mot ferjekaia og må ha god oversikt begge vegar før ein svingar utpå. </a:t>
            </a:r>
          </a:p>
          <a:p>
            <a:pPr marL="285750" indent="-285750">
              <a:buFontTx/>
              <a:buChar char="-"/>
            </a:pPr>
            <a:r>
              <a:rPr lang="nn-NO" dirty="0"/>
              <a:t>Med buss på busslomma eller trailerar som tar pause på busslomma er det so å seie null sikt mot høyre. </a:t>
            </a:r>
          </a:p>
          <a:p>
            <a:pPr marL="285750" indent="-285750">
              <a:buFontTx/>
              <a:buChar char="-"/>
            </a:pPr>
            <a:r>
              <a:rPr lang="nn-NO" dirty="0"/>
              <a:t>Hekker gjer sikta for dårleg for både køyrande og gåande som skal krysse veg frå byggefeltet </a:t>
            </a:r>
            <a:r>
              <a:rPr lang="nn-NO" dirty="0" err="1"/>
              <a:t>Berglia</a:t>
            </a:r>
            <a:r>
              <a:rPr lang="nn-NO" dirty="0"/>
              <a:t>. </a:t>
            </a:r>
          </a:p>
          <a:p>
            <a:pPr marL="285750" indent="-285750">
              <a:buFontTx/>
              <a:buChar char="-"/>
            </a:pPr>
            <a:r>
              <a:rPr lang="nn-NO" dirty="0"/>
              <a:t>Frå ferjekaia er det 40 km/t og 50 km/t for så å auke til 60km/t midt i bombakken, altså like før dette krysset og mange har mykje meir enn 60km/t.</a:t>
            </a:r>
          </a:p>
          <a:p>
            <a:pPr marL="285750" indent="-285750">
              <a:buFontTx/>
              <a:buChar char="-"/>
            </a:pPr>
            <a:r>
              <a:rPr lang="nn-NO" dirty="0"/>
              <a:t>Frå sentrum er det 40km/t og 50 km/t heilt til forbi gamle </a:t>
            </a:r>
            <a:r>
              <a:rPr lang="nn-NO" dirty="0" err="1"/>
              <a:t>Aukraheimen</a:t>
            </a:r>
            <a:r>
              <a:rPr lang="nn-NO" dirty="0"/>
              <a:t>.</a:t>
            </a:r>
          </a:p>
          <a:p>
            <a:pPr marL="285750" indent="-285750">
              <a:buFontTx/>
              <a:buChar char="-"/>
            </a:pPr>
            <a:r>
              <a:rPr lang="nn-NO" dirty="0"/>
              <a:t>Det har vore fleire </a:t>
            </a:r>
            <a:r>
              <a:rPr lang="nn-NO" dirty="0" err="1"/>
              <a:t>nestenulykker</a:t>
            </a:r>
            <a:r>
              <a:rPr lang="nn-NO" dirty="0"/>
              <a:t> i dette området med barn som skal krysse veg og biler i ferjekø som stopper for dei og barna føler dei MÅ gå, men så kjem det andre og køyrer forbi eller biler kjem </a:t>
            </a:r>
            <a:r>
              <a:rPr lang="nn-NO" dirty="0" err="1"/>
              <a:t>motsatt</a:t>
            </a:r>
            <a:r>
              <a:rPr lang="nn-NO" dirty="0"/>
              <a:t> veg i stor fart. </a:t>
            </a:r>
          </a:p>
        </p:txBody>
      </p:sp>
    </p:spTree>
    <p:extLst>
      <p:ext uri="{BB962C8B-B14F-4D97-AF65-F5344CB8AC3E}">
        <p14:creationId xmlns:p14="http://schemas.microsoft.com/office/powerpoint/2010/main" val="378238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CC1FED92-DB28-4F30-A63C-8B2F5B327A01}"/>
              </a:ext>
            </a:extLst>
          </p:cNvPr>
          <p:cNvSpPr txBox="1"/>
          <p:nvPr/>
        </p:nvSpPr>
        <p:spPr>
          <a:xfrm>
            <a:off x="7536301" y="212620"/>
            <a:ext cx="436329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/>
              <a:t>Kryss på Riksfjord</a:t>
            </a:r>
          </a:p>
          <a:p>
            <a:pPr marL="285750" indent="-285750">
              <a:buFontTx/>
              <a:buChar char="-"/>
            </a:pPr>
            <a:r>
              <a:rPr lang="nn-NO" dirty="0"/>
              <a:t>Murbygning tett inn ved utkøyrsel </a:t>
            </a:r>
          </a:p>
          <a:p>
            <a:pPr marL="285750" indent="-285750">
              <a:buFontTx/>
              <a:buChar char="-"/>
            </a:pPr>
            <a:r>
              <a:rPr lang="nn-NO" dirty="0"/>
              <a:t>Dårleg sikt for å oppdage syklande og gåande som kjem frå høgre på sykkelvegen når ein køyrer ut på hovudvegen. </a:t>
            </a:r>
          </a:p>
          <a:p>
            <a:pPr marL="285750" indent="-285750">
              <a:buFontTx/>
              <a:buChar char="-"/>
            </a:pPr>
            <a:r>
              <a:rPr lang="nn-NO" dirty="0"/>
              <a:t>Spesielt for syklande, kan det kome brått på når bilar kjem ut i dette krysset</a:t>
            </a:r>
          </a:p>
          <a:p>
            <a:pPr marL="285750" indent="-285750">
              <a:buFontTx/>
              <a:buChar char="-"/>
            </a:pPr>
            <a:r>
              <a:rPr lang="nn-NO" dirty="0"/>
              <a:t>Kan ein bruke Speil for å sjå «rundt hjørnet»?</a:t>
            </a:r>
          </a:p>
          <a:p>
            <a:endParaRPr lang="nn-NO" dirty="0"/>
          </a:p>
          <a:p>
            <a:pPr marL="285750" indent="-285750">
              <a:buFontTx/>
              <a:buChar char="-"/>
            </a:pPr>
            <a:r>
              <a:rPr lang="nn-NO" dirty="0"/>
              <a:t>Trafikken i dei to innkøyringane til Riksfjord blir ikkje mindre framover, då dette er både innkøyrslar til basseng, kulturskule, barnehage, bygdekvinnelaget, vaksenopplæring og den nye kinoen. I tillegg kjem trafikken til og frå kunstgrasbana og Aukra Arena.</a:t>
            </a:r>
          </a:p>
          <a:p>
            <a:pPr marL="285750" indent="-285750">
              <a:buFontTx/>
              <a:buChar char="-"/>
            </a:pPr>
            <a:endParaRPr lang="nn-NO" dirty="0"/>
          </a:p>
          <a:p>
            <a:pPr marL="285750" indent="-285750">
              <a:buFontTx/>
              <a:buChar char="-"/>
            </a:pPr>
            <a:r>
              <a:rPr lang="nn-NO" dirty="0"/>
              <a:t>Det bør i arbeidet sjåast på ein </a:t>
            </a:r>
            <a:r>
              <a:rPr lang="nn-NO" dirty="0" err="1"/>
              <a:t>heilheitleg</a:t>
            </a:r>
            <a:r>
              <a:rPr lang="nn-NO" dirty="0"/>
              <a:t> plan for området med tanke på trafikk, parkering, gåande/syklande og gatelys.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D7CBF8D-98B7-4AED-BFE8-908C03FDE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42" y="413360"/>
            <a:ext cx="7056328" cy="529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5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CC1FED92-DB28-4F30-A63C-8B2F5B327A01}"/>
              </a:ext>
            </a:extLst>
          </p:cNvPr>
          <p:cNvSpPr txBox="1"/>
          <p:nvPr/>
        </p:nvSpPr>
        <p:spPr>
          <a:xfrm>
            <a:off x="7665929" y="212620"/>
            <a:ext cx="423366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/>
              <a:t>Gossen B&amp;U</a:t>
            </a:r>
          </a:p>
          <a:p>
            <a:pPr marL="285750" indent="-285750">
              <a:buFontTx/>
              <a:buChar char="-"/>
            </a:pPr>
            <a:r>
              <a:rPr lang="nn-NO" dirty="0"/>
              <a:t>Sjå markert område med raud ring:</a:t>
            </a:r>
          </a:p>
          <a:p>
            <a:pPr marL="285750" indent="-285750">
              <a:buFontTx/>
              <a:buChar char="-"/>
            </a:pPr>
            <a:r>
              <a:rPr lang="nn-NO" dirty="0"/>
              <a:t>Ofte ein svært uoversiktleg situasjon når elevar vert køyrde til / henta frå skulen.</a:t>
            </a:r>
          </a:p>
          <a:p>
            <a:pPr marL="285750" indent="-285750">
              <a:buFontTx/>
              <a:buChar char="-"/>
            </a:pPr>
            <a:r>
              <a:rPr lang="nn-NO" dirty="0"/>
              <a:t>Busslomma er ulovleg å køyre inn på, og mange bilar stoppar langs vegen for å sleppe av eller ta på elevar. </a:t>
            </a:r>
          </a:p>
          <a:p>
            <a:pPr marL="285750" indent="-285750">
              <a:buFontTx/>
              <a:buChar char="-"/>
            </a:pPr>
            <a:r>
              <a:rPr lang="nn-NO" dirty="0"/>
              <a:t>Elevar kryssar vegen mellom bilar som kjem og drar, nokre elevar syklar inn i mellom bilar som manøvrerer seg gjennom ein «labyrint» </a:t>
            </a:r>
          </a:p>
          <a:p>
            <a:pPr marL="285750" indent="-285750">
              <a:buFontTx/>
              <a:buChar char="-"/>
            </a:pPr>
            <a:r>
              <a:rPr lang="nn-NO" dirty="0"/>
              <a:t>For få markerte plassar ved fotballbana på mellomtrinnet.</a:t>
            </a:r>
          </a:p>
          <a:p>
            <a:pPr marL="285750" indent="-285750">
              <a:buFontTx/>
              <a:buChar char="-"/>
            </a:pPr>
            <a:r>
              <a:rPr lang="nn-NO" dirty="0"/>
              <a:t>Liknande situasjonar oppstår på kveldstid ved arrangement for elevar i forbindelse med </a:t>
            </a:r>
            <a:r>
              <a:rPr lang="nn-NO" dirty="0" err="1"/>
              <a:t>bringing</a:t>
            </a:r>
            <a:r>
              <a:rPr lang="nn-NO" dirty="0"/>
              <a:t>/henting.</a:t>
            </a:r>
          </a:p>
          <a:p>
            <a:pPr marL="285750" indent="-285750">
              <a:buFontTx/>
              <a:buChar char="-"/>
            </a:pPr>
            <a:endParaRPr lang="nn-NO" dirty="0"/>
          </a:p>
          <a:p>
            <a:pPr marL="285750" indent="-285750">
              <a:buFontTx/>
              <a:buChar char="-"/>
            </a:pPr>
            <a:r>
              <a:rPr lang="nn-NO" dirty="0"/>
              <a:t>Sjå markert område med gul ring:</a:t>
            </a:r>
          </a:p>
          <a:p>
            <a:pPr marL="285750" indent="-285750">
              <a:buFontTx/>
              <a:buChar char="-"/>
            </a:pPr>
            <a:r>
              <a:rPr lang="nn-NO" dirty="0"/>
              <a:t>Det kan også oppstå slike situasjonar ved barnetrinnet, men situasjonen er noko betre då det finnast </a:t>
            </a:r>
            <a:r>
              <a:rPr lang="nn-NO" dirty="0" err="1"/>
              <a:t>avmerka</a:t>
            </a:r>
            <a:r>
              <a:rPr lang="nn-NO" dirty="0"/>
              <a:t> plassar her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43AFF04-F269-4FE2-BC6C-D1584164A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30" y="212620"/>
            <a:ext cx="7450768" cy="4449019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8B540DD-A2BC-41A0-9A17-659948B0334B}"/>
              </a:ext>
            </a:extLst>
          </p:cNvPr>
          <p:cNvSpPr txBox="1"/>
          <p:nvPr/>
        </p:nvSpPr>
        <p:spPr>
          <a:xfrm>
            <a:off x="237997" y="4867179"/>
            <a:ext cx="72149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/>
              <a:t>Tiltak</a:t>
            </a:r>
          </a:p>
          <a:p>
            <a:pPr marL="285750" indent="-285750">
              <a:buFontTx/>
              <a:buChar char="-"/>
            </a:pPr>
            <a:r>
              <a:rPr lang="nn-NO" dirty="0"/>
              <a:t>Er det mogeleg å sjå på ein betre modell for elevar som blir køyrd til skulen og henta frå skulen med tanke på få markert opp plassar for dei som bringar og hentar?</a:t>
            </a:r>
          </a:p>
          <a:p>
            <a:pPr marL="285750" indent="-285750">
              <a:buFontTx/>
              <a:buChar char="-"/>
            </a:pPr>
            <a:r>
              <a:rPr lang="nn-NO" dirty="0"/>
              <a:t>Er einvegskøyring vurdert?  </a:t>
            </a:r>
          </a:p>
        </p:txBody>
      </p:sp>
    </p:spTree>
    <p:extLst>
      <p:ext uri="{BB962C8B-B14F-4D97-AF65-F5344CB8AC3E}">
        <p14:creationId xmlns:p14="http://schemas.microsoft.com/office/powerpoint/2010/main" val="3949034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490</Words>
  <Application>Microsoft Office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Erlend</dc:creator>
  <cp:lastModifiedBy>Erlend</cp:lastModifiedBy>
  <cp:revision>12</cp:revision>
  <dcterms:created xsi:type="dcterms:W3CDTF">2019-02-21T16:10:04Z</dcterms:created>
  <dcterms:modified xsi:type="dcterms:W3CDTF">2019-03-09T22:09:04Z</dcterms:modified>
</cp:coreProperties>
</file>